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59.xml" ContentType="application/vnd.openxmlformats-officedocument.presentationml.slideLayout+xml"/>
  <Override PartName="/docProps/core.xml" ContentType="application/vnd.openxmlformats-package.core-properties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Default Extension="png" ContentType="image/png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190413" cy="6859588"/>
  <p:notesSz cx="6858000" cy="9144000"/>
  <p:defaultTextStyle>
    <a:defPPr>
      <a:defRPr lang="en-US"/>
    </a:defPPr>
    <a:lvl1pPr algn="l" defTabSz="1217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608013" indent="-150813" algn="l" defTabSz="1217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217613" indent="-303213" algn="l" defTabSz="1217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827213" indent="-455613" algn="l" defTabSz="1217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436813" indent="-608013" algn="l" defTabSz="1217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07D"/>
    <a:srgbClr val="9B4322"/>
    <a:srgbClr val="CDC6C9"/>
    <a:srgbClr val="EA892B"/>
    <a:srgbClr val="41708E"/>
    <a:srgbClr val="6A7942"/>
    <a:srgbClr val="D4708F"/>
    <a:srgbClr val="EDD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showOutlineIcons="0">
    <p:restoredLeft sz="14485" autoAdjust="0"/>
    <p:restoredTop sz="94660"/>
  </p:normalViewPr>
  <p:slideViewPr>
    <p:cSldViewPr>
      <p:cViewPr varScale="1">
        <p:scale>
          <a:sx n="74" d="100"/>
          <a:sy n="74" d="100"/>
        </p:scale>
        <p:origin x="-600" y="-96"/>
      </p:cViewPr>
      <p:guideLst>
        <p:guide orient="horz" pos="2161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reza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879475" y="887413"/>
            <a:ext cx="103632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pPr defTabSz="1087438">
              <a:defRPr/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879475" y="2214563"/>
            <a:ext cx="10363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pPr defTabSz="1087438">
              <a:defRPr/>
            </a:pPr>
            <a:r>
              <a:rPr lang="en-US" sz="3200" dirty="0" smtClean="0"/>
              <a:t>Click to edit Subtitle style</a:t>
            </a:r>
            <a:endParaRPr lang="en-GB" sz="32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951288" y="2143125"/>
            <a:ext cx="4216400" cy="46038"/>
          </a:xfrm>
          <a:prstGeom prst="rect">
            <a:avLst/>
          </a:prstGeom>
          <a:solidFill>
            <a:srgbClr val="4F9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" name="Picture 5" descr="KDB-logo_v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79413" y="428625"/>
            <a:ext cx="28670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AF7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majmun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286625" y="1831975"/>
            <a:ext cx="4452938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7343073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AF7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majmun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65100" y="1831975"/>
            <a:ext cx="4452938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2198" y="1643844"/>
            <a:ext cx="6786610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3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879475" y="2214563"/>
            <a:ext cx="10363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pPr defTabSz="1087438">
              <a:defRPr/>
            </a:pPr>
            <a:r>
              <a:rPr lang="en-US" sz="3200" dirty="0" smtClean="0"/>
              <a:t>Click to edit Master title style</a:t>
            </a:r>
            <a:endParaRPr lang="en-GB" sz="32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951288" y="2143125"/>
            <a:ext cx="4216400" cy="460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KDB-logo_v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79413" y="428625"/>
            <a:ext cx="28670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80232" y="887859"/>
            <a:ext cx="10361851" cy="1470365"/>
          </a:xfrm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9" name="Picture 5" descr="djevojčice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953750" y="214313"/>
            <a:ext cx="8366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38082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djevojčice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525125" y="4557713"/>
            <a:ext cx="126523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11129287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djevojčice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310563" y="928688"/>
            <a:ext cx="3643312" cy="559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7343073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5095875" y="1260475"/>
            <a:ext cx="4214813" cy="460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djevojčice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47700" y="571500"/>
            <a:ext cx="3875088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2198" y="429398"/>
            <a:ext cx="6786610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2198" y="1643844"/>
            <a:ext cx="6786610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4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12193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879475" y="2214563"/>
            <a:ext cx="10363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pPr defTabSz="1087438">
              <a:defRPr/>
            </a:pPr>
            <a:r>
              <a:rPr lang="en-US" sz="3200" dirty="0" smtClean="0"/>
              <a:t>Click to edit Master title style</a:t>
            </a:r>
            <a:endParaRPr lang="en-GB" sz="32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951288" y="2143125"/>
            <a:ext cx="4216400" cy="44450"/>
          </a:xfrm>
          <a:prstGeom prst="rect">
            <a:avLst/>
          </a:prstGeom>
          <a:solidFill>
            <a:srgbClr val="D14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KDB-logo_v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79413" y="428625"/>
            <a:ext cx="28670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80232" y="887859"/>
            <a:ext cx="10361851" cy="1470365"/>
          </a:xfrm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D14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9" name="Picture 5" descr="dječak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810875" y="82550"/>
            <a:ext cx="928688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38082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D14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dječak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668000" y="4521200"/>
            <a:ext cx="1214438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11136011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1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879475" y="887413"/>
            <a:ext cx="103632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pPr defTabSz="1087438">
              <a:defRPr/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879475" y="2214563"/>
            <a:ext cx="10363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pPr defTabSz="1087438">
              <a:defRPr/>
            </a:pPr>
            <a:r>
              <a:rPr lang="en-US" sz="3200" dirty="0" smtClean="0"/>
              <a:t>Click to edit Subtitle style</a:t>
            </a:r>
            <a:endParaRPr lang="en-GB" sz="32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951288" y="2143125"/>
            <a:ext cx="4216400" cy="46038"/>
          </a:xfrm>
          <a:prstGeom prst="rect">
            <a:avLst/>
          </a:prstGeom>
          <a:solidFill>
            <a:srgbClr val="4F9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" name="Picture 5" descr="KDB-logo_v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79413" y="428625"/>
            <a:ext cx="28670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D14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dječak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667750" y="1285875"/>
            <a:ext cx="3071813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7986015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4022725" y="1285875"/>
            <a:ext cx="4216400" cy="46038"/>
          </a:xfrm>
          <a:prstGeom prst="rect">
            <a:avLst/>
          </a:prstGeom>
          <a:solidFill>
            <a:srgbClr val="D14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dječak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79413" y="785813"/>
            <a:ext cx="33274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0628" y="429398"/>
            <a:ext cx="7858180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80628" y="1643844"/>
            <a:ext cx="7858180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5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879475" y="2214563"/>
            <a:ext cx="10363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pPr defTabSz="1087438">
              <a:defRPr/>
            </a:pPr>
            <a:r>
              <a:rPr lang="en-US" sz="3200" dirty="0" smtClean="0"/>
              <a:t>Click to edit Master title style</a:t>
            </a:r>
            <a:endParaRPr lang="en-GB" sz="32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951288" y="2143125"/>
            <a:ext cx="4216400" cy="44450"/>
          </a:xfrm>
          <a:prstGeom prst="rect">
            <a:avLst/>
          </a:prstGeom>
          <a:solidFill>
            <a:srgbClr val="961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KDB-logo_v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79413" y="428625"/>
            <a:ext cx="28670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80232" y="887859"/>
            <a:ext cx="10361851" cy="1470365"/>
          </a:xfrm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961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9" name="Picture 5" descr="lav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739438" y="90488"/>
            <a:ext cx="10001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38082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961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lav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239375" y="4359275"/>
            <a:ext cx="157162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11136011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D1422E"/>
          </a:solidFill>
          <a:ln>
            <a:solidFill>
              <a:srgbClr val="961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lav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96250" y="1143000"/>
            <a:ext cx="3810000" cy="53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7271635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4379913" y="1285875"/>
            <a:ext cx="4216400" cy="46038"/>
          </a:xfrm>
          <a:prstGeom prst="rect">
            <a:avLst/>
          </a:prstGeom>
          <a:solidFill>
            <a:srgbClr val="961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lav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79413" y="1000125"/>
            <a:ext cx="3811587" cy="53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37818" y="429398"/>
            <a:ext cx="7500990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237818" y="1643844"/>
            <a:ext cx="7500990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6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879475" y="2214563"/>
            <a:ext cx="10363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pPr defTabSz="1087438">
              <a:defRPr/>
            </a:pPr>
            <a:r>
              <a:rPr lang="en-US" sz="3200" dirty="0" smtClean="0"/>
              <a:t>Click to edit Master title style</a:t>
            </a:r>
            <a:endParaRPr lang="en-GB" sz="32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951288" y="2098675"/>
            <a:ext cx="4216400" cy="44450"/>
          </a:xfrm>
          <a:prstGeom prst="rect">
            <a:avLst/>
          </a:prstGeom>
          <a:solidFill>
            <a:srgbClr val="ED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KDB-logo_v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79413" y="428625"/>
            <a:ext cx="28670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80232" y="887859"/>
            <a:ext cx="10361851" cy="1470365"/>
          </a:xfrm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ED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9" name="Picture 5" descr="miš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382250" y="71438"/>
            <a:ext cx="1487488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38082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ED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miš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169525" y="4859338"/>
            <a:ext cx="171291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11136011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djevojčica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810875" y="214313"/>
            <a:ext cx="9588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4F9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38082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ED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miš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67563" y="1631950"/>
            <a:ext cx="4805362" cy="46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6485817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5094288" y="1285875"/>
            <a:ext cx="4216400" cy="46038"/>
          </a:xfrm>
          <a:prstGeom prst="rect">
            <a:avLst/>
          </a:prstGeom>
          <a:solidFill>
            <a:srgbClr val="ED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miš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36538" y="1500188"/>
            <a:ext cx="4806950" cy="461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2198" y="429398"/>
            <a:ext cx="6786610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2198" y="1643844"/>
            <a:ext cx="6786610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7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879475" y="2214563"/>
            <a:ext cx="10363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pPr defTabSz="1087438">
              <a:defRPr/>
            </a:pPr>
            <a:r>
              <a:rPr lang="en-US" sz="3200" dirty="0" smtClean="0"/>
              <a:t>Click to edit Master title style</a:t>
            </a:r>
            <a:endParaRPr lang="en-GB" sz="32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951288" y="2143125"/>
            <a:ext cx="4216400" cy="44450"/>
          </a:xfrm>
          <a:prstGeom prst="rect">
            <a:avLst/>
          </a:prstGeom>
          <a:solidFill>
            <a:srgbClr val="D47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KDB-logo_v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79413" y="428625"/>
            <a:ext cx="28670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80232" y="887859"/>
            <a:ext cx="10361851" cy="1470365"/>
          </a:xfrm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D47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9" name="Picture 5" descr="mačka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444163" y="71438"/>
            <a:ext cx="14382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38082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D47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mačka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025063" y="4646613"/>
            <a:ext cx="1865312" cy="185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11136011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D47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mačka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096125" y="1500188"/>
            <a:ext cx="4951413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6485817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5094288" y="1285875"/>
            <a:ext cx="4216400" cy="46038"/>
          </a:xfrm>
          <a:prstGeom prst="rect">
            <a:avLst/>
          </a:prstGeom>
          <a:solidFill>
            <a:srgbClr val="D47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mačka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65100" y="1571625"/>
            <a:ext cx="4953000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2198" y="429398"/>
            <a:ext cx="6786610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2198" y="1643844"/>
            <a:ext cx="6786610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8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879475" y="2214563"/>
            <a:ext cx="10363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pPr defTabSz="1087438">
              <a:defRPr/>
            </a:pPr>
            <a:r>
              <a:rPr lang="en-US" sz="3200" dirty="0" smtClean="0"/>
              <a:t>Click to edit Master title style</a:t>
            </a:r>
            <a:endParaRPr lang="en-GB" sz="32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951288" y="2143125"/>
            <a:ext cx="4216400" cy="44450"/>
          </a:xfrm>
          <a:prstGeom prst="rect">
            <a:avLst/>
          </a:prstGeom>
          <a:solidFill>
            <a:srgbClr val="6A7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KDB-logo_v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79413" y="428625"/>
            <a:ext cx="28670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80232" y="887859"/>
            <a:ext cx="10361851" cy="1470365"/>
          </a:xfrm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6A7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9" name="Picture 5" descr="zec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739438" y="73025"/>
            <a:ext cx="1073150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38082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6A7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zec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239375" y="4216400"/>
            <a:ext cx="17160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11136011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djevojčica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401300" y="4144963"/>
            <a:ext cx="1368425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4F9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11129287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6A7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zec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05713" y="571500"/>
            <a:ext cx="45847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6485817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5094288" y="1285875"/>
            <a:ext cx="4216400" cy="46038"/>
          </a:xfrm>
          <a:prstGeom prst="rect">
            <a:avLst/>
          </a:prstGeom>
          <a:solidFill>
            <a:srgbClr val="6A7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zec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07975" y="428625"/>
            <a:ext cx="45847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2198" y="429398"/>
            <a:ext cx="6786610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2198" y="1643844"/>
            <a:ext cx="6786610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9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879475" y="2214563"/>
            <a:ext cx="10363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pPr defTabSz="1087438">
              <a:defRPr/>
            </a:pPr>
            <a:r>
              <a:rPr lang="en-US" sz="3200" dirty="0" smtClean="0"/>
              <a:t>Click to edit Master title style</a:t>
            </a:r>
            <a:endParaRPr lang="en-GB" sz="32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951288" y="2143125"/>
            <a:ext cx="4216400" cy="44450"/>
          </a:xfrm>
          <a:prstGeom prst="rect">
            <a:avLst/>
          </a:prstGeom>
          <a:solidFill>
            <a:srgbClr val="417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KDB-logo_v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79413" y="428625"/>
            <a:ext cx="28670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80232" y="887859"/>
            <a:ext cx="10361851" cy="1470365"/>
          </a:xfrm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6A7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9" name="Picture 5" descr="kengur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1025188" y="142875"/>
            <a:ext cx="785812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38082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417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kengur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596563" y="4783138"/>
            <a:ext cx="1214437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11136011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417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kengur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1000125"/>
            <a:ext cx="3808412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6485817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5094288" y="1285875"/>
            <a:ext cx="4216400" cy="46038"/>
          </a:xfrm>
          <a:prstGeom prst="rect">
            <a:avLst/>
          </a:prstGeom>
          <a:solidFill>
            <a:srgbClr val="417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kengur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22288" y="857250"/>
            <a:ext cx="3810000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2198" y="429398"/>
            <a:ext cx="6786610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2198" y="1643844"/>
            <a:ext cx="6786610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1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879475" y="2214563"/>
            <a:ext cx="10363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pPr defTabSz="1087438">
              <a:defRPr/>
            </a:pPr>
            <a:r>
              <a:rPr lang="en-US" sz="3200" dirty="0" smtClean="0"/>
              <a:t>Click to edit Master title style</a:t>
            </a:r>
            <a:endParaRPr lang="en-GB" sz="32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951288" y="2143125"/>
            <a:ext cx="4216400" cy="44450"/>
          </a:xfrm>
          <a:prstGeom prst="rect">
            <a:avLst/>
          </a:prstGeom>
          <a:solidFill>
            <a:srgbClr val="EA8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KDB-logo_v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79413" y="428625"/>
            <a:ext cx="28670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80232" y="887859"/>
            <a:ext cx="10361851" cy="1470365"/>
          </a:xfrm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EA8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9" name="Picture 5" descr="slon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525125" y="214313"/>
            <a:ext cx="12969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38082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EA8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slon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025063" y="4989513"/>
            <a:ext cx="17970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11136011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djevojčica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24813" y="285750"/>
            <a:ext cx="3643312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4F9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7343073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EA8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slon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402388" y="1500188"/>
            <a:ext cx="5837237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5771437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167438" y="1285875"/>
            <a:ext cx="4214812" cy="46038"/>
          </a:xfrm>
          <a:prstGeom prst="rect">
            <a:avLst/>
          </a:prstGeom>
          <a:solidFill>
            <a:srgbClr val="EA8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slon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07975" y="1428750"/>
            <a:ext cx="5837238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2330" y="429398"/>
            <a:ext cx="5786478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952330" y="1643844"/>
            <a:ext cx="5786478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11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879475" y="2214563"/>
            <a:ext cx="10363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pPr defTabSz="1087438">
              <a:defRPr/>
            </a:pPr>
            <a:r>
              <a:rPr lang="en-US" sz="3200" dirty="0" smtClean="0"/>
              <a:t>Click to edit Master title style</a:t>
            </a:r>
            <a:endParaRPr lang="en-GB" sz="32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951288" y="2143125"/>
            <a:ext cx="4216400" cy="44450"/>
          </a:xfrm>
          <a:prstGeom prst="rect">
            <a:avLst/>
          </a:prstGeom>
          <a:solidFill>
            <a:srgbClr val="CDC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KDB-logo_v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79413" y="428625"/>
            <a:ext cx="28670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80232" y="887859"/>
            <a:ext cx="10361851" cy="1470365"/>
          </a:xfrm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CDC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9" name="Picture 5" descr="dječak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1025188" y="142875"/>
            <a:ext cx="714375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38082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CDC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dječak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739438" y="4430713"/>
            <a:ext cx="1071562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11136011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CDC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dječak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810625" y="1406525"/>
            <a:ext cx="2571750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820032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3594100" y="1285875"/>
            <a:ext cx="4216400" cy="46038"/>
          </a:xfrm>
          <a:prstGeom prst="rect">
            <a:avLst/>
          </a:prstGeom>
          <a:solidFill>
            <a:srgbClr val="CDC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dječak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93725" y="1357313"/>
            <a:ext cx="2571750" cy="516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2000" y="429398"/>
            <a:ext cx="8286808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52000" y="1643844"/>
            <a:ext cx="8286808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1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12193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879475" y="2214563"/>
            <a:ext cx="10363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pPr defTabSz="1087438">
              <a:defRPr/>
            </a:pPr>
            <a:r>
              <a:rPr lang="en-US" sz="3200" dirty="0" smtClean="0"/>
              <a:t>Click to edit Master title style</a:t>
            </a:r>
            <a:endParaRPr lang="en-GB" sz="32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951288" y="2143125"/>
            <a:ext cx="4216400" cy="44450"/>
          </a:xfrm>
          <a:prstGeom prst="rect">
            <a:avLst/>
          </a:prstGeom>
          <a:solidFill>
            <a:srgbClr val="9B4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KDB-logo_v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79413" y="428625"/>
            <a:ext cx="28670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80232" y="887859"/>
            <a:ext cx="10361851" cy="1470365"/>
          </a:xfrm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9B4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9" name="Picture 5" descr="bubamara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668000" y="71438"/>
            <a:ext cx="116681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38082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9B4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bubamara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096500" y="4502150"/>
            <a:ext cx="1738313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11136011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djevojčica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0850" y="285750"/>
            <a:ext cx="36449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4594225" y="1285875"/>
            <a:ext cx="4216400" cy="46038"/>
          </a:xfrm>
          <a:prstGeom prst="rect">
            <a:avLst/>
          </a:prstGeom>
          <a:solidFill>
            <a:srgbClr val="4F9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0694" y="429398"/>
            <a:ext cx="7358114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467173" y="1643844"/>
            <a:ext cx="7271635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9B4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bubamara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718425" y="1285875"/>
            <a:ext cx="4471988" cy="520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7414511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4308475" y="1285875"/>
            <a:ext cx="4216400" cy="46038"/>
          </a:xfrm>
          <a:prstGeom prst="rect">
            <a:avLst/>
          </a:prstGeom>
          <a:solidFill>
            <a:srgbClr val="9B4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bubamara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1214438"/>
            <a:ext cx="4471988" cy="520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6380" y="429398"/>
            <a:ext cx="7572428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166380" y="1643844"/>
            <a:ext cx="7572428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13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879475" y="2214563"/>
            <a:ext cx="10363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pPr defTabSz="1087438">
              <a:defRPr/>
            </a:pPr>
            <a:r>
              <a:rPr lang="en-US" sz="3200" dirty="0" smtClean="0"/>
              <a:t>Click to edit Master title style</a:t>
            </a:r>
            <a:endParaRPr lang="en-GB" sz="32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951288" y="2143125"/>
            <a:ext cx="4216400" cy="44450"/>
          </a:xfrm>
          <a:prstGeom prst="rect">
            <a:avLst/>
          </a:prstGeom>
          <a:solidFill>
            <a:srgbClr val="00A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KDB-logo_v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79413" y="428625"/>
            <a:ext cx="28670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80232" y="887859"/>
            <a:ext cx="10361851" cy="1470365"/>
          </a:xfrm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00A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9" name="Picture 5" descr="djevojcica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882313" y="142875"/>
            <a:ext cx="8651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38082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00A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djevojcica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015538" y="3616325"/>
            <a:ext cx="1866900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11136011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00A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djevojcica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372475" y="1357313"/>
            <a:ext cx="3367088" cy="51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7414511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4308475" y="1285875"/>
            <a:ext cx="4216400" cy="46038"/>
          </a:xfrm>
          <a:prstGeom prst="rect">
            <a:avLst/>
          </a:prstGeom>
          <a:solidFill>
            <a:srgbClr val="00A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djevojcica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07975" y="1285875"/>
            <a:ext cx="3367088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6380" y="429398"/>
            <a:ext cx="7572428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166380" y="1643844"/>
            <a:ext cx="7572428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ozadina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KDB-logo_v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160838" y="5287963"/>
            <a:ext cx="3868737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308992" y="2929728"/>
            <a:ext cx="7572428" cy="684547"/>
          </a:xfrm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3951288" y="2143125"/>
            <a:ext cx="4216400" cy="46038"/>
          </a:xfrm>
          <a:prstGeom prst="rect">
            <a:avLst/>
          </a:prstGeom>
          <a:solidFill>
            <a:srgbClr val="AF7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5" name="Picture 5" descr="KDB-logo_v2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79413" y="428625"/>
            <a:ext cx="28670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879475" y="2214563"/>
            <a:ext cx="10363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0" tIns="54425" rIns="108850" bIns="54425" anchor="ctr"/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pPr defTabSz="1087438">
              <a:defRPr/>
            </a:pPr>
            <a:r>
              <a:rPr lang="en-US" sz="3200" dirty="0" smtClean="0"/>
              <a:t>Click to edit Subtitle style</a:t>
            </a:r>
            <a:endParaRPr lang="en-GB" sz="3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0232" y="887859"/>
            <a:ext cx="10361851" cy="1470365"/>
          </a:xfrm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AF7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9" name="Picture 5" descr="majmun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382250" y="214313"/>
            <a:ext cx="145256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882188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38082" y="1643844"/>
            <a:ext cx="5342809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zadin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21904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65163" y="1285875"/>
            <a:ext cx="4214812" cy="46038"/>
          </a:xfrm>
          <a:prstGeom prst="rect">
            <a:avLst/>
          </a:prstGeom>
          <a:solidFill>
            <a:srgbClr val="AF7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7" name="Picture 5" descr="majmun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239375" y="4791075"/>
            <a:ext cx="1738313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KDB-logo_v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0850" y="6216650"/>
            <a:ext cx="20002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42" y="429398"/>
            <a:ext cx="11215766" cy="684547"/>
          </a:xfrm>
        </p:spPr>
        <p:txBody>
          <a:bodyPr anchor="ctr">
            <a:noAutofit/>
          </a:bodyPr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Corbel" pitchFamily="34" charset="0"/>
                <a:ea typeface="Dotum" pitchFamily="34" charset="-127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521" y="1643844"/>
            <a:ext cx="11129287" cy="47863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57188"/>
            <a:ext cx="10971213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850" tIns="54425" rIns="108850" bIns="5442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714500"/>
            <a:ext cx="10971213" cy="47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957" r:id="rId16"/>
    <p:sldLayoutId id="2147483958" r:id="rId17"/>
    <p:sldLayoutId id="2147483959" r:id="rId18"/>
    <p:sldLayoutId id="2147483960" r:id="rId19"/>
    <p:sldLayoutId id="2147483961" r:id="rId20"/>
    <p:sldLayoutId id="2147483962" r:id="rId21"/>
    <p:sldLayoutId id="2147483963" r:id="rId22"/>
    <p:sldLayoutId id="2147483964" r:id="rId23"/>
    <p:sldLayoutId id="2147483965" r:id="rId24"/>
    <p:sldLayoutId id="2147483966" r:id="rId25"/>
    <p:sldLayoutId id="2147483967" r:id="rId26"/>
    <p:sldLayoutId id="2147483968" r:id="rId27"/>
    <p:sldLayoutId id="2147483969" r:id="rId28"/>
    <p:sldLayoutId id="2147483970" r:id="rId29"/>
    <p:sldLayoutId id="2147483971" r:id="rId30"/>
    <p:sldLayoutId id="2147483972" r:id="rId31"/>
    <p:sldLayoutId id="2147483973" r:id="rId32"/>
    <p:sldLayoutId id="2147483974" r:id="rId33"/>
    <p:sldLayoutId id="2147483975" r:id="rId34"/>
    <p:sldLayoutId id="2147483976" r:id="rId35"/>
    <p:sldLayoutId id="2147483977" r:id="rId36"/>
    <p:sldLayoutId id="2147483978" r:id="rId37"/>
    <p:sldLayoutId id="2147483979" r:id="rId38"/>
    <p:sldLayoutId id="2147483980" r:id="rId39"/>
    <p:sldLayoutId id="2147483981" r:id="rId40"/>
    <p:sldLayoutId id="2147483982" r:id="rId41"/>
    <p:sldLayoutId id="2147483983" r:id="rId42"/>
    <p:sldLayoutId id="2147483984" r:id="rId43"/>
    <p:sldLayoutId id="2147483985" r:id="rId44"/>
    <p:sldLayoutId id="2147483986" r:id="rId45"/>
    <p:sldLayoutId id="2147483987" r:id="rId46"/>
    <p:sldLayoutId id="2147483988" r:id="rId47"/>
    <p:sldLayoutId id="2147483989" r:id="rId48"/>
    <p:sldLayoutId id="2147483990" r:id="rId49"/>
    <p:sldLayoutId id="2147483991" r:id="rId50"/>
    <p:sldLayoutId id="2147483992" r:id="rId51"/>
    <p:sldLayoutId id="2147483993" r:id="rId52"/>
    <p:sldLayoutId id="2147483994" r:id="rId53"/>
    <p:sldLayoutId id="2147483995" r:id="rId54"/>
    <p:sldLayoutId id="2147483996" r:id="rId55"/>
    <p:sldLayoutId id="2147483997" r:id="rId56"/>
    <p:sldLayoutId id="2147483998" r:id="rId57"/>
    <p:sldLayoutId id="2147483999" r:id="rId58"/>
    <p:sldLayoutId id="2147484000" r:id="rId59"/>
    <p:sldLayoutId id="2147484001" r:id="rId60"/>
    <p:sldLayoutId id="2147484002" r:id="rId61"/>
    <p:sldLayoutId id="2147484003" r:id="rId62"/>
    <p:sldLayoutId id="2147484004" r:id="rId63"/>
    <p:sldLayoutId id="2147484005" r:id="rId64"/>
    <p:sldLayoutId id="2147484006" r:id="rId65"/>
    <p:sldLayoutId id="2147484007" r:id="rId66"/>
    <p:sldLayoutId id="2147484010" r:id="rId67"/>
  </p:sldLayoutIdLst>
  <p:txStyles>
    <p:titleStyle>
      <a:lvl1pPr algn="ctr" defTabSz="1087438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404040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ctr" defTabSz="1087438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404040"/>
          </a:solidFill>
          <a:latin typeface="Tahoma" pitchFamily="34" charset="0"/>
          <a:cs typeface="Tahoma" pitchFamily="34" charset="0"/>
        </a:defRPr>
      </a:lvl2pPr>
      <a:lvl3pPr algn="ctr" defTabSz="1087438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404040"/>
          </a:solidFill>
          <a:latin typeface="Tahoma" pitchFamily="34" charset="0"/>
          <a:cs typeface="Tahoma" pitchFamily="34" charset="0"/>
        </a:defRPr>
      </a:lvl3pPr>
      <a:lvl4pPr algn="ctr" defTabSz="1087438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404040"/>
          </a:solidFill>
          <a:latin typeface="Tahoma" pitchFamily="34" charset="0"/>
          <a:cs typeface="Tahoma" pitchFamily="34" charset="0"/>
        </a:defRPr>
      </a:lvl4pPr>
      <a:lvl5pPr algn="ctr" defTabSz="1087438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404040"/>
          </a:solidFill>
          <a:latin typeface="Tahoma" pitchFamily="34" charset="0"/>
          <a:cs typeface="Tahoma" pitchFamily="34" charset="0"/>
        </a:defRPr>
      </a:lvl5pPr>
      <a:lvl6pPr marL="457200" algn="ctr" defTabSz="1087438" rtl="0" fontAlgn="base">
        <a:spcBef>
          <a:spcPct val="0"/>
        </a:spcBef>
        <a:spcAft>
          <a:spcPct val="0"/>
        </a:spcAft>
        <a:defRPr sz="4400" b="1">
          <a:solidFill>
            <a:srgbClr val="404040"/>
          </a:solidFill>
          <a:latin typeface="Tahoma" pitchFamily="34" charset="0"/>
          <a:cs typeface="Tahoma" pitchFamily="34" charset="0"/>
        </a:defRPr>
      </a:lvl6pPr>
      <a:lvl7pPr marL="914400" algn="ctr" defTabSz="1087438" rtl="0" fontAlgn="base">
        <a:spcBef>
          <a:spcPct val="0"/>
        </a:spcBef>
        <a:spcAft>
          <a:spcPct val="0"/>
        </a:spcAft>
        <a:defRPr sz="4400" b="1">
          <a:solidFill>
            <a:srgbClr val="404040"/>
          </a:solidFill>
          <a:latin typeface="Tahoma" pitchFamily="34" charset="0"/>
          <a:cs typeface="Tahoma" pitchFamily="34" charset="0"/>
        </a:defRPr>
      </a:lvl7pPr>
      <a:lvl8pPr marL="1371600" algn="ctr" defTabSz="1087438" rtl="0" fontAlgn="base">
        <a:spcBef>
          <a:spcPct val="0"/>
        </a:spcBef>
        <a:spcAft>
          <a:spcPct val="0"/>
        </a:spcAft>
        <a:defRPr sz="4400" b="1">
          <a:solidFill>
            <a:srgbClr val="404040"/>
          </a:solidFill>
          <a:latin typeface="Tahoma" pitchFamily="34" charset="0"/>
          <a:cs typeface="Tahoma" pitchFamily="34" charset="0"/>
        </a:defRPr>
      </a:lvl8pPr>
      <a:lvl9pPr marL="1828800" algn="ctr" defTabSz="1087438" rtl="0" fontAlgn="base">
        <a:spcBef>
          <a:spcPct val="0"/>
        </a:spcBef>
        <a:spcAft>
          <a:spcPct val="0"/>
        </a:spcAft>
        <a:defRPr sz="4400" b="1">
          <a:solidFill>
            <a:srgbClr val="404040"/>
          </a:solidFill>
          <a:latin typeface="Tahoma" pitchFamily="34" charset="0"/>
          <a:cs typeface="Tahoma" pitchFamily="34" charset="0"/>
        </a:defRPr>
      </a:lvl9pPr>
    </p:titleStyle>
    <p:bodyStyle>
      <a:lvl1pPr marL="407988" indent="-407988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404040"/>
          </a:solidFill>
          <a:latin typeface="+mn-lt"/>
          <a:ea typeface="+mn-ea"/>
          <a:cs typeface="+mn-cs"/>
        </a:defRPr>
      </a:lvl1pPr>
      <a:lvl2pPr marL="884238" indent="-339725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404040"/>
          </a:solidFill>
          <a:latin typeface="+mn-lt"/>
          <a:ea typeface="+mn-ea"/>
          <a:cs typeface="+mn-cs"/>
        </a:defRPr>
      </a:lvl2pPr>
      <a:lvl3pPr marL="1360488" indent="-271463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903413" indent="-271463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+mn-lt"/>
          <a:ea typeface="+mn-ea"/>
          <a:cs typeface="+mn-cs"/>
        </a:defRPr>
      </a:lvl4pPr>
      <a:lvl5pPr marL="2447925" indent="-271463" algn="l" defTabSz="108743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404040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ctrTitle" idx="4294967295"/>
          </p:nvPr>
        </p:nvSpPr>
        <p:spPr>
          <a:xfrm>
            <a:off x="879475" y="1000125"/>
            <a:ext cx="10363200" cy="1471613"/>
          </a:xfrm>
        </p:spPr>
        <p:txBody>
          <a:bodyPr/>
          <a:lstStyle/>
          <a:p>
            <a:pPr eaLnBrk="1" hangingPunct="1"/>
            <a:r>
              <a:rPr lang="en-GB" smtClean="0"/>
              <a:t>Primjer</a:t>
            </a:r>
          </a:p>
        </p:txBody>
      </p:sp>
      <p:sp>
        <p:nvSpPr>
          <p:cNvPr id="69635" name="Subtitle 2"/>
          <p:cNvSpPr>
            <a:spLocks noGrp="1"/>
          </p:cNvSpPr>
          <p:nvPr>
            <p:ph type="subTitle" idx="4294967295"/>
          </p:nvPr>
        </p:nvSpPr>
        <p:spPr>
          <a:xfrm>
            <a:off x="1828800" y="3887788"/>
            <a:ext cx="8532813" cy="1752600"/>
          </a:xfrm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1989</TotalTime>
  <Words>1</Words>
  <Application>Microsoft Office PowerPoint</Application>
  <PresentationFormat>Custom</PresentationFormat>
  <Paragraphs>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Primjer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</dc:title>
  <dc:creator>Hewlett-Packard Company</dc:creator>
  <cp:lastModifiedBy>Hewlett-Packard Company</cp:lastModifiedBy>
  <cp:revision>95</cp:revision>
  <dcterms:created xsi:type="dcterms:W3CDTF">2016-05-24T13:44:37Z</dcterms:created>
  <dcterms:modified xsi:type="dcterms:W3CDTF">2016-09-23T14:27:25Z</dcterms:modified>
</cp:coreProperties>
</file>